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680520" cy="6192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4032448" cy="48245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Шмакова Людмила 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     </a:t>
            </a:r>
            <a:r>
              <a:rPr lang="ru-RU" sz="4000" dirty="0" err="1" smtClean="0">
                <a:solidFill>
                  <a:srgbClr val="C00000"/>
                </a:solidFill>
              </a:rPr>
              <a:t>Анатол</a:t>
            </a:r>
            <a:r>
              <a:rPr lang="uk-UA" sz="4000" dirty="0" err="1" smtClean="0">
                <a:solidFill>
                  <a:srgbClr val="C00000"/>
                </a:solidFill>
              </a:rPr>
              <a:t>іївна</a:t>
            </a:r>
            <a:endParaRPr lang="uk-UA" sz="4000" dirty="0" smtClean="0">
              <a:solidFill>
                <a:srgbClr val="C00000"/>
              </a:solidFill>
            </a:endParaRPr>
          </a:p>
          <a:p>
            <a:r>
              <a:rPr lang="uk-UA" sz="2400" dirty="0">
                <a:solidFill>
                  <a:srgbClr val="0070C0"/>
                </a:solidFill>
              </a:rPr>
              <a:t>в</a:t>
            </a:r>
            <a:r>
              <a:rPr lang="uk-UA" sz="2400" dirty="0" smtClean="0">
                <a:solidFill>
                  <a:srgbClr val="0070C0"/>
                </a:solidFill>
              </a:rPr>
              <a:t>читель початкових класів</a:t>
            </a:r>
          </a:p>
          <a:p>
            <a:r>
              <a:rPr lang="uk-UA" sz="2400" dirty="0" err="1" smtClean="0">
                <a:solidFill>
                  <a:srgbClr val="0070C0"/>
                </a:solidFill>
              </a:rPr>
              <a:t>Микільської</a:t>
            </a:r>
            <a:r>
              <a:rPr lang="uk-UA" sz="2400" dirty="0" smtClean="0">
                <a:solidFill>
                  <a:srgbClr val="0070C0"/>
                </a:solidFill>
              </a:rPr>
              <a:t> ЗОШ І-ІІІ ст.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Люда\УЧИТЕЛЯ\IMG_6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20480" cy="611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62898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</a:rPr>
              <a:t>Робота з додатковою </a:t>
            </a:r>
            <a:r>
              <a:rPr lang="uk-UA" sz="4800" dirty="0" smtClean="0">
                <a:solidFill>
                  <a:srgbClr val="C00000"/>
                </a:solidFill>
              </a:rPr>
              <a:t>  літературою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ZorinaLN\Desktop\времена года\Фото0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69" y="1812014"/>
            <a:ext cx="6668483" cy="50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orinaLN\Desktop\времена года\Фото0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69" y="1844824"/>
            <a:ext cx="6668483" cy="481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orinaLN\Desktop\времена года\Фото06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69" y="1804197"/>
            <a:ext cx="6668483" cy="50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orinaLN\Desktop\времена года\Фото06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69" y="1804197"/>
            <a:ext cx="6770658" cy="49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orinaLN\Desktop\времена года\Фото06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69" y="1844824"/>
            <a:ext cx="6770658" cy="49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ZorinaLN\Desktop\времена года\Фото06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69" y="1844824"/>
            <a:ext cx="677065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ZorinaLN\Desktop\времена года\Фото065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69" y="1799819"/>
            <a:ext cx="6770658" cy="50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494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Вправа  «Мікрофон</a:t>
            </a:r>
            <a:r>
              <a:rPr lang="uk-UA" sz="3600" dirty="0">
                <a:solidFill>
                  <a:srgbClr val="C00000"/>
                </a:solidFill>
              </a:rPr>
              <a:t>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124742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  </a:t>
            </a:r>
          </a:p>
          <a:p>
            <a:endParaRPr lang="uk-UA" sz="3600" dirty="0" smtClean="0">
              <a:solidFill>
                <a:srgbClr val="C00000"/>
              </a:solidFill>
            </a:endParaRPr>
          </a:p>
          <a:p>
            <a:r>
              <a:rPr lang="uk-UA" sz="3600" dirty="0" smtClean="0">
                <a:solidFill>
                  <a:srgbClr val="C00000"/>
                </a:solidFill>
              </a:rPr>
              <a:t>Вправа </a:t>
            </a:r>
            <a:r>
              <a:rPr lang="uk-UA" sz="3600" dirty="0">
                <a:solidFill>
                  <a:srgbClr val="C00000"/>
                </a:solidFill>
              </a:rPr>
              <a:t>«Авторське</a:t>
            </a:r>
            <a:r>
              <a:rPr lang="uk-UA" sz="3600" dirty="0" smtClean="0">
                <a:solidFill>
                  <a:srgbClr val="C00000"/>
                </a:solidFill>
              </a:rPr>
              <a:t>           крісло</a:t>
            </a:r>
            <a:r>
              <a:rPr lang="uk-UA" sz="3600" dirty="0">
                <a:solidFill>
                  <a:srgbClr val="C00000"/>
                </a:solidFill>
              </a:rPr>
              <a:t>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ZorinaLN\Desktop\Новая папка (2)\IMG_32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1368"/>
            <a:ext cx="3888432" cy="3275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ZorinaLN\Desktop\Новая папка (2)\IMG_32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54" y="3429000"/>
            <a:ext cx="388843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402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C00000"/>
                </a:solidFill>
              </a:rPr>
              <a:t>  Досягнення моїх  </a:t>
            </a:r>
            <a:r>
              <a:rPr lang="uk-UA" sz="4800" dirty="0">
                <a:solidFill>
                  <a:srgbClr val="C00000"/>
                </a:solidFill>
              </a:rPr>
              <a:t>учнів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ZorinaLN\Desktop\Новая папка (2)\IMG_32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096344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ZorinaLN\Desktop\Новая папка (2)\IMG_32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47627"/>
            <a:ext cx="3384376" cy="28414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ZorinaLN\Desktop\Новая папка (2)\IMG_32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29746"/>
            <a:ext cx="3021330" cy="2626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C:\Users\ZorinaLN\Desktop\Новая папка (2)\IMG_32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04" y="3950611"/>
            <a:ext cx="3168352" cy="2623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052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</a:rPr>
              <a:t>Світ моїх захоплень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700808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7" name="Рисунок 6" descr="C:\Users\ZorinaLN\Desktop\IMG_32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3654"/>
            <a:ext cx="8136904" cy="5433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67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ZorinaLN\Desktop\цветы 1\цветы\IMG_26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/>
        </p:spPr>
      </p:pic>
      <p:pic>
        <p:nvPicPr>
          <p:cNvPr id="4" name="Рисунок 3" descr="C:\Users\ZorinaLN\Desktop\цветы 1\IMG_24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ZorinaLN\Desktop\цветы 1\IMG_247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ZorinaLN\Desktop\цветы 1\цветы\IMG_26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ZorinaLN\Desktop\цветы 1\цветы\IMG_267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ZorinaLN\Desktop\цветы 1\цветы\IMG_267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ZorinaLN\Desktop\цветы 1\цветы\IMG_267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ZorinaLN\Desktop\цветы 1\цветы\IMG_262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ZorinaLN\Desktop\цветы 1\IMG_246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8" cy="6857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1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Люда\разное фото\Фото02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836712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Пускай смеются громче дети!</a:t>
            </a:r>
          </a:p>
          <a:p>
            <a:r>
              <a:rPr lang="ru-RU" sz="3600" dirty="0">
                <a:solidFill>
                  <a:schemeClr val="bg1"/>
                </a:solidFill>
              </a:rPr>
              <a:t>Пусть ангел мира нас хранит!</a:t>
            </a:r>
          </a:p>
          <a:p>
            <a:r>
              <a:rPr lang="ru-RU" sz="3600" dirty="0">
                <a:solidFill>
                  <a:schemeClr val="bg1"/>
                </a:solidFill>
              </a:rPr>
              <a:t>Чтоб солнце ярче нам светило,</a:t>
            </a:r>
          </a:p>
          <a:p>
            <a:r>
              <a:rPr lang="ru-RU" sz="3600" dirty="0">
                <a:solidFill>
                  <a:schemeClr val="bg1"/>
                </a:solidFill>
              </a:rPr>
              <a:t>Пусть светлый разум победит!</a:t>
            </a:r>
          </a:p>
        </p:txBody>
      </p:sp>
    </p:spTree>
    <p:extLst>
      <p:ext uri="{BB962C8B-B14F-4D97-AF65-F5344CB8AC3E}">
        <p14:creationId xmlns:p14="http://schemas.microsoft.com/office/powerpoint/2010/main" val="17754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056784" cy="5805264"/>
          </a:xfrm>
        </p:spPr>
        <p:txBody>
          <a:bodyPr/>
          <a:lstStyle/>
          <a:p>
            <a:pPr marL="0" indent="0">
              <a:buNone/>
            </a:pPr>
            <a:r>
              <a:rPr lang="uk-UA" sz="6000" dirty="0" smtClean="0">
                <a:solidFill>
                  <a:srgbClr val="C00000"/>
                </a:solidFill>
              </a:rPr>
              <a:t>Анкетні дані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2800" dirty="0" smtClean="0"/>
              <a:t>.</a:t>
            </a:r>
            <a:br>
              <a:rPr lang="uk-UA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340768"/>
            <a:ext cx="722761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Народилася: 23.01. 1962 р.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8588" y="2097832"/>
            <a:ext cx="72008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Освіта: вища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780928"/>
            <a:ext cx="72008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       Спеціальність:  « Методика і педагогіка початкового навчання і виховання»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077072"/>
            <a:ext cx="72008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            </a:t>
            </a:r>
            <a:r>
              <a:rPr lang="uk-UA" sz="2400" b="1" dirty="0" smtClean="0"/>
              <a:t>Стаж роботи:30 років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797152"/>
            <a:ext cx="72008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 </a:t>
            </a:r>
            <a:r>
              <a:rPr lang="uk-UA" sz="2400" dirty="0" smtClean="0"/>
              <a:t>  </a:t>
            </a:r>
            <a:r>
              <a:rPr lang="uk-UA" sz="2400" b="1" dirty="0" smtClean="0"/>
              <a:t>Категорія:вчитель « спеціаліст» вищої категорії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5733256"/>
            <a:ext cx="722761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      Рік атестації:      Курси </a:t>
            </a:r>
            <a:r>
              <a:rPr lang="uk-UA" sz="2400" b="1" dirty="0" smtClean="0"/>
              <a:t>перепідготовки:  </a:t>
            </a:r>
            <a:r>
              <a:rPr lang="uk-UA" sz="2400" b="1" dirty="0" smtClean="0"/>
              <a:t>2010рік                     2014рік      </a:t>
            </a:r>
            <a:endParaRPr lang="ru-RU" sz="24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8108261" y="1628800"/>
            <a:ext cx="316988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172401" y="2492896"/>
            <a:ext cx="288032" cy="43204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172400" y="3645024"/>
            <a:ext cx="288032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172400" y="4329100"/>
            <a:ext cx="316988" cy="44536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172400" y="5301208"/>
            <a:ext cx="314850" cy="4320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5781026" cy="2088232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solidFill>
                  <a:srgbClr val="0070C0"/>
                </a:solidFill>
              </a:rPr>
              <a:t>Моє педагогічне кредо:  «Навчання має бути цікавим, яскравим, емоційним, образним»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175351" cy="2225215"/>
          </a:xfrm>
        </p:spPr>
        <p:txBody>
          <a:bodyPr/>
          <a:lstStyle/>
          <a:p>
            <a:r>
              <a:rPr lang="uk-UA" sz="2000" i="1" dirty="0" smtClean="0">
                <a:solidFill>
                  <a:srgbClr val="0070C0"/>
                </a:solidFill>
              </a:rPr>
              <a:t>« Учитель! Будь сонцем, що випромінює людське тепло! Будь благородним </a:t>
            </a:r>
            <a:r>
              <a:rPr lang="uk-UA" sz="2000" i="1" dirty="0" err="1" smtClean="0">
                <a:solidFill>
                  <a:srgbClr val="0070C0"/>
                </a:solidFill>
              </a:rPr>
              <a:t>грунтом</a:t>
            </a:r>
            <a:r>
              <a:rPr lang="uk-UA" sz="2000" i="1" dirty="0" smtClean="0">
                <a:solidFill>
                  <a:srgbClr val="0070C0"/>
                </a:solidFill>
              </a:rPr>
              <a:t>  для розвитку </a:t>
            </a:r>
            <a:br>
              <a:rPr lang="uk-UA" sz="2000" i="1" dirty="0" smtClean="0">
                <a:solidFill>
                  <a:srgbClr val="0070C0"/>
                </a:solidFill>
              </a:rPr>
            </a:br>
            <a:r>
              <a:rPr lang="uk-UA" sz="2000" i="1" dirty="0" smtClean="0">
                <a:solidFill>
                  <a:srgbClr val="0070C0"/>
                </a:solidFill>
              </a:rPr>
              <a:t>людських почуттів. Сій знання , не тільки в пам‘яті й свідомості твоїх учнів, а й,  перед усім,</a:t>
            </a:r>
            <a:br>
              <a:rPr lang="uk-UA" sz="2000" i="1" dirty="0" smtClean="0">
                <a:solidFill>
                  <a:srgbClr val="0070C0"/>
                </a:solidFill>
              </a:rPr>
            </a:br>
            <a:r>
              <a:rPr lang="uk-UA" sz="2000" i="1" dirty="0" smtClean="0">
                <a:solidFill>
                  <a:srgbClr val="0070C0"/>
                </a:solidFill>
              </a:rPr>
              <a:t>у душах і серцях»</a:t>
            </a:r>
            <a:br>
              <a:rPr lang="uk-UA" sz="2000" i="1" dirty="0" smtClean="0">
                <a:solidFill>
                  <a:srgbClr val="0070C0"/>
                </a:solidFill>
              </a:rPr>
            </a:br>
            <a:r>
              <a:rPr lang="uk-UA" sz="2000" i="1" dirty="0">
                <a:solidFill>
                  <a:srgbClr val="0070C0"/>
                </a:solidFill>
              </a:rPr>
              <a:t> </a:t>
            </a:r>
            <a:r>
              <a:rPr lang="uk-UA" sz="2000" i="1" dirty="0" smtClean="0">
                <a:solidFill>
                  <a:srgbClr val="0070C0"/>
                </a:solidFill>
              </a:rPr>
              <a:t>                                   Ш. </a:t>
            </a:r>
            <a:r>
              <a:rPr lang="uk-UA" sz="2000" i="1" dirty="0" err="1">
                <a:solidFill>
                  <a:srgbClr val="0070C0"/>
                </a:solidFill>
              </a:rPr>
              <a:t>А</a:t>
            </a:r>
            <a:r>
              <a:rPr lang="uk-UA" sz="2000" i="1" dirty="0" err="1" smtClean="0">
                <a:solidFill>
                  <a:srgbClr val="0070C0"/>
                </a:solidFill>
              </a:rPr>
              <a:t>монашвілі</a:t>
            </a:r>
            <a:r>
              <a:rPr lang="uk-UA" sz="2000" i="1" dirty="0" smtClean="0">
                <a:solidFill>
                  <a:srgbClr val="0070C0"/>
                </a:solidFill>
              </a:rPr>
              <a:t> 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3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056783" cy="10801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Методична скринька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84249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     Доповідь на конференції під час проходження курсової перепідготовки    в травні 2014 року: « Шляхи формування пізнавальних інтересів молодших школярів»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64904"/>
            <a:ext cx="84249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Доповідь на шкільному МО в грудні 2014 року: « Виховання творчої особистості молодших школярів шляхом використання інтерактивних технологій»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221088"/>
            <a:ext cx="84249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Доповідь на педагогічній раді в січні 2015 року : « </a:t>
            </a:r>
            <a:r>
              <a:rPr lang="ru-RU" i="1" dirty="0" err="1" smtClean="0"/>
              <a:t>Креативні</a:t>
            </a:r>
            <a:r>
              <a:rPr lang="ru-RU" i="1" dirty="0" smtClean="0"/>
              <a:t>    </a:t>
            </a:r>
            <a:r>
              <a:rPr lang="ru-RU" i="1" dirty="0" err="1"/>
              <a:t>технології</a:t>
            </a:r>
            <a:r>
              <a:rPr lang="ru-RU" i="1" dirty="0"/>
              <a:t> </a:t>
            </a:r>
            <a:r>
              <a:rPr lang="ru-RU" i="1" dirty="0" err="1" smtClean="0"/>
              <a:t>навчання</a:t>
            </a:r>
            <a:r>
              <a:rPr lang="ru-RU" i="1" dirty="0" smtClean="0"/>
              <a:t>,  як </a:t>
            </a:r>
            <a:r>
              <a:rPr lang="ru-RU" i="1" dirty="0" err="1"/>
              <a:t>засіб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smtClean="0"/>
              <a:t> </a:t>
            </a:r>
            <a:r>
              <a:rPr lang="ru-RU" i="1" dirty="0" err="1" smtClean="0"/>
              <a:t>творчого</a:t>
            </a:r>
            <a:r>
              <a:rPr lang="ru-RU" i="1" dirty="0" smtClean="0"/>
              <a:t>  </a:t>
            </a:r>
            <a:r>
              <a:rPr lang="ru-RU" i="1" dirty="0" err="1" smtClean="0"/>
              <a:t>потенціалу</a:t>
            </a:r>
            <a:r>
              <a:rPr lang="ru-RU" i="1" dirty="0" smtClean="0"/>
              <a:t>  </a:t>
            </a:r>
            <a:r>
              <a:rPr lang="ru-RU" i="1" dirty="0" err="1" smtClean="0"/>
              <a:t>учнів</a:t>
            </a:r>
            <a:r>
              <a:rPr lang="uk-UA" i="1" dirty="0"/>
              <a:t>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8028384" y="1916832"/>
            <a:ext cx="576064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8028384" y="3573016"/>
            <a:ext cx="576064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9"/>
            <a:ext cx="83529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Технолог</a:t>
            </a:r>
            <a:r>
              <a:rPr lang="uk-UA" sz="4800" dirty="0" err="1">
                <a:solidFill>
                  <a:srgbClr val="C00000"/>
                </a:solidFill>
              </a:rPr>
              <a:t>ії</a:t>
            </a:r>
            <a:r>
              <a:rPr lang="uk-UA" sz="4800" dirty="0">
                <a:solidFill>
                  <a:srgbClr val="C00000"/>
                </a:solidFill>
              </a:rPr>
              <a:t> кооперативного навчання</a:t>
            </a:r>
            <a:endParaRPr lang="ru-RU" sz="4800" dirty="0">
              <a:solidFill>
                <a:srgbClr val="C00000"/>
              </a:solidFill>
            </a:endParaRPr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3" name="Пятно 1 2"/>
          <p:cNvSpPr/>
          <p:nvPr/>
        </p:nvSpPr>
        <p:spPr>
          <a:xfrm>
            <a:off x="170669" y="2247715"/>
            <a:ext cx="3168352" cy="326590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Робота в парах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5892975" y="2072117"/>
            <a:ext cx="3240360" cy="33123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Робота в малих групах</a:t>
            </a:r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>
            <a:off x="3162905" y="3356992"/>
            <a:ext cx="3168352" cy="311957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Два – чотири – всі разом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38644" y="1530444"/>
            <a:ext cx="981228" cy="13681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19872" y="1556792"/>
            <a:ext cx="2880320" cy="16561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19872" y="1556792"/>
            <a:ext cx="792088" cy="25922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1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Технолог</a:t>
            </a:r>
            <a:r>
              <a:rPr lang="uk-UA" sz="4800" dirty="0" err="1">
                <a:solidFill>
                  <a:srgbClr val="C00000"/>
                </a:solidFill>
              </a:rPr>
              <a:t>ії</a:t>
            </a:r>
            <a:r>
              <a:rPr lang="uk-UA" sz="4800" dirty="0">
                <a:solidFill>
                  <a:srgbClr val="C00000"/>
                </a:solidFill>
              </a:rPr>
              <a:t>  </a:t>
            </a:r>
            <a:r>
              <a:rPr lang="uk-UA" sz="4800" dirty="0" err="1">
                <a:solidFill>
                  <a:srgbClr val="C00000"/>
                </a:solidFill>
              </a:rPr>
              <a:t>колетивно</a:t>
            </a:r>
            <a:r>
              <a:rPr lang="uk-UA" sz="4800" dirty="0">
                <a:solidFill>
                  <a:srgbClr val="C00000"/>
                </a:solidFill>
              </a:rPr>
              <a:t> – групового навчання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179512" y="1722387"/>
            <a:ext cx="3312368" cy="324036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«Асоціативний кущ»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5598190" y="1434355"/>
            <a:ext cx="3384376" cy="35283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Вправа  «Мікрофон»</a:t>
            </a:r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>
            <a:off x="3059832" y="3365295"/>
            <a:ext cx="3600400" cy="347080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Метод </a:t>
            </a:r>
            <a:r>
              <a:rPr lang="uk-UA" sz="1600" dirty="0" smtClean="0"/>
              <a:t>«Передбачення»</a:t>
            </a:r>
            <a:endParaRPr lang="ru-RU" sz="1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95936" y="1758301"/>
            <a:ext cx="432048" cy="19587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99792" y="1722387"/>
            <a:ext cx="1296144" cy="6985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995936" y="1722387"/>
            <a:ext cx="2088232" cy="8425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9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Технолог</a:t>
            </a:r>
            <a:r>
              <a:rPr lang="uk-UA" sz="4800" dirty="0" err="1">
                <a:solidFill>
                  <a:srgbClr val="C00000"/>
                </a:solidFill>
              </a:rPr>
              <a:t>ії</a:t>
            </a:r>
            <a:r>
              <a:rPr lang="uk-UA" sz="4800" dirty="0">
                <a:solidFill>
                  <a:srgbClr val="C00000"/>
                </a:solidFill>
              </a:rPr>
              <a:t>  ситуативного моделювання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179512" y="1758300"/>
            <a:ext cx="3312368" cy="33843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Дидактичні ігри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5652120" y="973470"/>
            <a:ext cx="3240360" cy="345638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Рольові ігри та драматизація</a:t>
            </a:r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>
            <a:off x="3347864" y="3140968"/>
            <a:ext cx="3312368" cy="32359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Метод « Прес»,</a:t>
            </a:r>
          </a:p>
          <a:p>
            <a:pPr algn="ctr"/>
            <a:r>
              <a:rPr lang="uk-UA" dirty="0" smtClean="0"/>
              <a:t>« Обери позицію»,  «Дискусія»</a:t>
            </a:r>
          </a:p>
          <a:p>
            <a:pPr algn="ctr"/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499992" y="1340768"/>
            <a:ext cx="1584176" cy="8640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627784" y="1340768"/>
            <a:ext cx="1872208" cy="11521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99992" y="1340768"/>
            <a:ext cx="504056" cy="23762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21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</a:rPr>
              <a:t>Тема над якою я </a:t>
            </a:r>
            <a:r>
              <a:rPr lang="uk-UA" sz="4800" dirty="0" smtClean="0">
                <a:solidFill>
                  <a:srgbClr val="C00000"/>
                </a:solidFill>
              </a:rPr>
              <a:t>працюю:      </a:t>
            </a:r>
            <a:r>
              <a:rPr lang="uk-UA" sz="4800" dirty="0" smtClean="0">
                <a:solidFill>
                  <a:srgbClr val="0070C0"/>
                </a:solidFill>
              </a:rPr>
              <a:t>«</a:t>
            </a:r>
            <a:r>
              <a:rPr lang="uk-UA" sz="3200" dirty="0" smtClean="0">
                <a:solidFill>
                  <a:srgbClr val="0070C0"/>
                </a:solidFill>
              </a:rPr>
              <a:t>Розвиток  мислення  молодших  школярів»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62045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7030A0"/>
                </a:solidFill>
              </a:rPr>
              <a:t>                  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893042"/>
            <a:ext cx="3236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  Шляхи </a:t>
            </a:r>
            <a:r>
              <a:rPr lang="uk-UA" sz="2800" dirty="0">
                <a:solidFill>
                  <a:srgbClr val="C00000"/>
                </a:solidFill>
              </a:rPr>
              <a:t>реалізації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64905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        </a:t>
            </a:r>
            <a:r>
              <a:rPr lang="uk-UA" sz="3200" dirty="0" smtClean="0">
                <a:solidFill>
                  <a:srgbClr val="0070C0"/>
                </a:solidFill>
              </a:rPr>
              <a:t>Уроки мислення серед природи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C:\Users\ZorinaLN\Desktop\Новая папка (2)\IMG_30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37" y="4191429"/>
            <a:ext cx="2754757" cy="2325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C:\Users\ZorinaLN\Desktop\Новая папка (2)\IMG_30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5" y="3373658"/>
            <a:ext cx="2794395" cy="2431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C:\Users\ZorinaLN\Desktop\Новая папка (2)\IMG_32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04432"/>
            <a:ext cx="2592288" cy="2431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524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</a:rPr>
              <a:t>«Хвилинки фантазії»  та </a:t>
            </a:r>
            <a:r>
              <a:rPr lang="uk-UA" sz="4800" dirty="0" smtClean="0">
                <a:solidFill>
                  <a:srgbClr val="C00000"/>
                </a:solidFill>
              </a:rPr>
              <a:t> </a:t>
            </a:r>
            <a:r>
              <a:rPr lang="uk-UA" sz="4800" dirty="0" smtClean="0">
                <a:solidFill>
                  <a:srgbClr val="C00000"/>
                </a:solidFill>
              </a:rPr>
              <a:t>«Хвилинки </a:t>
            </a:r>
            <a:r>
              <a:rPr lang="uk-UA" sz="4800" dirty="0">
                <a:solidFill>
                  <a:srgbClr val="C00000"/>
                </a:solidFill>
              </a:rPr>
              <a:t>творчості»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ZorinaLN\Desktop\Новая папка (2)\IMG_32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26181"/>
            <a:ext cx="2895986" cy="2525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C:\Users\ZorinaLN\Desktop\Новая папка (2)\IMG_32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18" y="1830308"/>
            <a:ext cx="2926125" cy="2544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C:\Users\ZorinaLN\Desktop\Новая папка (2)\IMG_32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096344" cy="26390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C:\Users\ZorinaLN\Desktop\Новая папка (2)\IMG_32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6" y="4077072"/>
            <a:ext cx="3116671" cy="26390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14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387</TotalTime>
  <Words>283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Анкетні дані  . </vt:lpstr>
      <vt:lpstr>« Учитель! Будь сонцем, що випромінює людське тепло! Будь благородним грунтом  для розвитку  людських почуттів. Сій знання , не тільки в пам‘яті й свідомості твоїх учнів, а й,  перед усім, у душах і серцях»                                     Ш. Амонашвілі </vt:lpstr>
      <vt:lpstr>Методична скринька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ZorinaLN</dc:creator>
  <cp:lastModifiedBy>ZorinaLN</cp:lastModifiedBy>
  <cp:revision>37</cp:revision>
  <dcterms:created xsi:type="dcterms:W3CDTF">2015-02-01T13:54:52Z</dcterms:created>
  <dcterms:modified xsi:type="dcterms:W3CDTF">2015-02-10T14:49:27Z</dcterms:modified>
</cp:coreProperties>
</file>