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9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4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5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9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2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1A8E-F884-4550-A8C1-A60F04B5CB2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FD27-46AA-4DCF-AD3E-909BBCF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20880" cy="136815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50595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50595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  Світловодської районної державної адміністрації</a:t>
            </a:r>
            <a:br>
              <a:rPr lang="uk-UA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районний методичний </a:t>
            </a:r>
            <a:r>
              <a:rPr lang="uk-UA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Times New Roman" pitchFamily="18" charset="0"/>
                <a:cs typeface="Times New Roman" pitchFamily="18" charset="0"/>
              </a:rPr>
              <a:t>кабінет</a:t>
            </a:r>
            <a:r>
              <a:rPr lang="uk-UA" dirty="0">
                <a:solidFill>
                  <a:srgbClr val="00B050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00B050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6089487"/>
            <a:ext cx="2952328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Рябчун Ніна Іванівна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                                               методист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kcy;&amp;acy;&amp;rcy;&amp;tcy;&amp;icy;&amp;ncy;&amp;kcy;&amp;icy; &amp;ocy; &amp;shcy;&amp;kcy;&amp;ocy;&amp;l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8336"/>
            <a:ext cx="23907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5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6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53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5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27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0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60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40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76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2"/>
            <a:ext cx="9144000" cy="68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&amp;Kcy;&amp;acy;&amp;rcy;&amp;tcy;&amp;icy;&amp;ncy;&amp;kcy;&amp;icy; &amp;pcy;&amp;ocy; &amp;zcy;&amp;acy;&amp;pcy;&amp;rcy;&amp;ocy;&amp;scy;&amp;ucy; &amp;kcy;&amp;acy;&amp;rcy;&amp;tcy;&amp;icy;&amp;ncy;&amp;kcy;&amp;icy; &amp;ocy; &amp;shcy;&amp;kcy;&amp;ocy;&amp;lcy;&amp;iecy; &amp;dcy;&amp;lcy;&amp;yacy; &amp;pcy;&amp;rcy;&amp;iecy;&amp;zcy;&amp;iecy;&amp;ncy;&amp;tcy;&amp;acy;&amp;tscy;&amp;i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7" y="4365104"/>
            <a:ext cx="2736304" cy="214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8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34" y="0"/>
            <a:ext cx="9280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04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48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61"/>
            <a:ext cx="9144000" cy="68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98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8"/>
            <a:ext cx="9144000" cy="68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&amp;Kcy;&amp;acy;&amp;rcy;&amp;tcy;&amp;icy;&amp;ncy;&amp;kcy;&amp;icy; &amp;pcy;&amp;ocy; &amp;zcy;&amp;acy;&amp;pcy;&amp;rcy;&amp;ocy;&amp;scy;&amp;ucy; &amp;mcy;&amp;acy;&amp;lcy;&amp;yucy;&amp;ncy;&amp;kcy;&amp;icy; &amp;ucy;&amp;chcy;&amp;iecy;&amp;ncy;&amp;softcy; &amp;vcy;&amp;chcy;&amp;icy;&amp;tcy;&amp;iecy;&amp;l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3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60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23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77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Відділ освіти  Світловодської районної державної адміністрації районний методичний кабінет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2016-02-02T13:22:19Z</dcterms:created>
  <dcterms:modified xsi:type="dcterms:W3CDTF">2016-02-03T06:38:43Z</dcterms:modified>
</cp:coreProperties>
</file>