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73" r:id="rId3"/>
    <p:sldId id="272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71" r:id="rId13"/>
    <p:sldId id="269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95C1EC-FAAE-4A29-B623-923B1846E1B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B5C7C0-0874-4C9C-A46E-050583414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340428" cy="2868168"/>
          </a:xfrm>
        </p:spPr>
        <p:txBody>
          <a:bodyPr/>
          <a:lstStyle/>
          <a:p>
            <a:pPr algn="ctr"/>
            <a:r>
              <a:rPr lang="ru-RU" i="1" dirty="0" smtClean="0"/>
              <a:t>ГЕОГРА</a:t>
            </a:r>
            <a:r>
              <a:rPr lang="uk-UA" i="1" dirty="0" smtClean="0"/>
              <a:t>ФІЯ КІРОВОГРАДСЬКОЇ ОБЛАСТІ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300" b="-22"/>
          <a:stretch/>
        </p:blipFill>
        <p:spPr bwMode="auto">
          <a:xfrm>
            <a:off x="3779912" y="3573016"/>
            <a:ext cx="4320480" cy="2952328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shl046.jpg (60548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272808" cy="6192688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6255488" cy="86409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Промисловість і сільське господарство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433231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/>
              <a:t>В  надрах Кіровоградщини – потужний мінерально-сировинний потенціал – 340 родовищ корисних копалини: буре вугілля, уранова руда, нікель, залізо, графіт, граніт, гірський віск, горючі сланці, золото…</a:t>
            </a:r>
          </a:p>
          <a:p>
            <a:pPr algn="l"/>
            <a:r>
              <a:rPr lang="uk-UA" sz="1600" dirty="0" smtClean="0"/>
              <a:t>Промисловий комплекс області включає 13 провідних галузей, близько 1000 підприємств.</a:t>
            </a:r>
          </a:p>
          <a:p>
            <a:pPr algn="l"/>
            <a:r>
              <a:rPr lang="uk-UA" sz="1600" dirty="0" smtClean="0"/>
              <a:t>У структурі промисловості відповідне місце займають харчова, металообробна, добувна, паливна, галузі, машинобудування, електроенергетика, кольорова металургія.</a:t>
            </a:r>
          </a:p>
          <a:p>
            <a:pPr algn="l"/>
            <a:r>
              <a:rPr lang="uk-UA" sz="1600" dirty="0" smtClean="0"/>
              <a:t>Кіровоградщина – край унікальних чорноземів, що демонструються як еталон у Паризькому Бюро мір та ваги.</a:t>
            </a:r>
          </a:p>
          <a:p>
            <a:pPr algn="l"/>
            <a:r>
              <a:rPr lang="uk-UA" sz="1600" dirty="0" smtClean="0"/>
              <a:t>Область здавна славиться як аграрний регіон, на полях якого вирощуються щедрі врожаї. Загальна площа сільськогосподарських угідь складає більше 2-х мільйонів гектарів. Чільне місце в агропромисловому комплексі області посідає рослинництво та тваринницька галузь.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промисловість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http://im2-tub-ua.yandex.net/i?id=fab67852931fad2726fa4a924d544406-51-144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2376264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http://im2-tub-ua.yandex.net/i?id=680cc2d6d36ffd9391c52ed331545742-24-144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http://im1-tub-ua.yandex.net/i?id=88d5ea8f14a59f4d664d60512403b559-72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http://im2-tub-ua.yandex.net/i?id=ee6403c88b2cc954ada156caa6604dcb-139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365104"/>
            <a:ext cx="2343145" cy="20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Сільське господарство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http://im2-tub-ua.yandex.net/i?id=a13eb9a11af99f81c86c93c0961941e7-97-144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http://im1-tub-ua.yandex.net/i?id=656e7ce11ddbfc8b674db702ae72ddae-93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http://im2-tub-ua.yandex.net/i?id=0c16128fe69c4964d9949a30240aebac-76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Содержимое 12" descr="http://im1-tub-ua.yandex.net/i?id=ce78a90946bb2f2d3f8529892f08aac0-46-144&amp;n=21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00808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Кіровоградщина – географічний центр України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1\AppData\Local\Temp\FineReader11.00\media\image8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58" y="1609725"/>
            <a:ext cx="6853483" cy="48466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0" dirty="0" smtClean="0">
                <a:solidFill>
                  <a:schemeClr val="tx1"/>
                </a:solidFill>
              </a:rPr>
              <a:t>Однією із 27 адміністративних одиниць України є кіровоградська область</a:t>
            </a:r>
            <a:endParaRPr lang="ru-RU" sz="2400" dirty="0"/>
          </a:p>
        </p:txBody>
      </p:sp>
      <p:pic>
        <p:nvPicPr>
          <p:cNvPr id="4" name="Содержимое 4" descr="P101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9725"/>
            <a:ext cx="7416824" cy="4846638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Карта Кіровоградської області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7"/>
            <a:ext cx="7704856" cy="5112567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Прапор і герб кіровоградської області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oat of Arms of Kirovohrad Oblast.sv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6" y="2563019"/>
            <a:ext cx="2298651" cy="2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Содержимое 5" descr="Flag of Kirovohrad Oblast.sv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12" y="3072606"/>
            <a:ext cx="2776116" cy="1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3"/>
            <a:ext cx="6255488" cy="64807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Загальна характеристика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6408712" cy="3384376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/>
              <a:t>Кіровоградська область утворена 10 січня 1939 року.</a:t>
            </a:r>
          </a:p>
          <a:p>
            <a:pPr algn="ctr"/>
            <a:r>
              <a:rPr lang="uk-UA" sz="1800" b="1" dirty="0" smtClean="0"/>
              <a:t>Територія області – 24,6 тис. кв. км (4,1% території України).</a:t>
            </a:r>
          </a:p>
          <a:p>
            <a:pPr algn="ctr"/>
            <a:r>
              <a:rPr lang="uk-UA" sz="1800" b="1" dirty="0" smtClean="0"/>
              <a:t>Населення – 1039,7 тис. осіб (2,2% населення України).</a:t>
            </a:r>
          </a:p>
          <a:p>
            <a:pPr algn="ctr"/>
            <a:r>
              <a:rPr lang="uk-UA" sz="1800" b="1" dirty="0" smtClean="0"/>
              <a:t>На території області мешкають представники 98 національностей і народностей. В області 21 адміністративний район, 12 міст, з яких 4 обласного значення, 27 селищ міського типу, 1004 населених пункти.</a:t>
            </a:r>
          </a:p>
          <a:p>
            <a:pPr algn="ctr"/>
            <a:r>
              <a:rPr lang="uk-UA" sz="1800" b="1" dirty="0" smtClean="0"/>
              <a:t>Обласний центр – м.  Кіровоград – з населенням 254,4 тис. осіб.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487" t="15643" r="13527" b="6838"/>
          <a:stretch/>
        </p:blipFill>
        <p:spPr bwMode="auto">
          <a:xfrm>
            <a:off x="467544" y="404664"/>
            <a:ext cx="3744416" cy="273630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093" r="4953" b="53958"/>
          <a:stretch/>
        </p:blipFill>
        <p:spPr bwMode="auto">
          <a:xfrm>
            <a:off x="3779912" y="3356992"/>
            <a:ext cx="3953123" cy="288032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900" t="5744" r="5293" b="6049"/>
          <a:stretch/>
        </p:blipFill>
        <p:spPr bwMode="auto">
          <a:xfrm>
            <a:off x="3707904" y="3501008"/>
            <a:ext cx="3960440" cy="295232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6255488" cy="72008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Історія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340768"/>
            <a:ext cx="6255488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    Кіровоградщина розташована у лісостеповій та степових зонах, у межиріччі Дніпра і Південного Бугу. Ліси займають 11 тис. га. На території області представлена кожна із епох розвитку суспільства: свій слід залишили скіфи, сармати, готи, гуни, авари, хазари, угри, печеніги.</a:t>
            </a:r>
          </a:p>
          <a:p>
            <a:pPr algn="just"/>
            <a:r>
              <a:rPr lang="uk-UA" dirty="0" smtClean="0"/>
              <a:t>    У багатовіковій історії краю – Київська Русь, Велике Князівство Литовське, Річ Посполита, Російська держава.</a:t>
            </a:r>
          </a:p>
          <a:p>
            <a:pPr algn="just"/>
            <a:r>
              <a:rPr lang="uk-UA" dirty="0" smtClean="0"/>
              <a:t>У 1752-1754 роках було засновано фортецю Святої </a:t>
            </a:r>
            <a:r>
              <a:rPr lang="uk-UA" dirty="0" err="1" smtClean="0"/>
              <a:t>Єлисавети</a:t>
            </a:r>
            <a:r>
              <a:rPr lang="uk-UA" dirty="0" smtClean="0"/>
              <a:t>,  одночасно й місто </a:t>
            </a:r>
            <a:r>
              <a:rPr lang="uk-UA" dirty="0" err="1" smtClean="0"/>
              <a:t>Єлисаветград</a:t>
            </a:r>
            <a:r>
              <a:rPr lang="uk-UA" dirty="0" smtClean="0"/>
              <a:t>  (історична назва Кіровограда).      На межі ХІХ-ХХ століть місто відоме високим рівнем розвитку освіти, музичної культури, театрального мистецтва.</a:t>
            </a:r>
          </a:p>
          <a:p>
            <a:pPr algn="just"/>
            <a:r>
              <a:rPr lang="uk-UA" dirty="0" smtClean="0"/>
              <a:t>    Не оминули край буремні події першої половини ХХ століття: перші спроби створення незалежної, соборної української держави, становлення радянської влади, колективізація і страшне лихо Голодомору 1032-1933 років, яке за попередніми даними (архівні документи та свідчення  очевидців) забрало життя більше 42 тисяч людей, які мешкали на території нинішньої Кіровоградської області.</a:t>
            </a:r>
          </a:p>
          <a:p>
            <a:pPr algn="just"/>
            <a:r>
              <a:rPr lang="uk-UA" dirty="0" smtClean="0"/>
              <a:t>    У роки другої світової війни область втратила понад 92 тисячі чоловік . За мужність і героїзм в роки Великої Вітчизняної війни 135 воїнів-земляків удостоєні звання Героя Радянського Союзу.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312368" cy="33843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42064"/>
            <a:ext cx="3775447" cy="30031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</TotalTime>
  <Words>433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ГЕОГРАФІЯ КІРОВОГРАДСЬКОЇ ОБЛАСТІ</vt:lpstr>
      <vt:lpstr>Однією із 27 адміністративних одиниць України є кіровоградська область</vt:lpstr>
      <vt:lpstr>Слайд 3</vt:lpstr>
      <vt:lpstr>Прапор і герб кіровоградської області</vt:lpstr>
      <vt:lpstr>Загальна характеристика</vt:lpstr>
      <vt:lpstr>Слайд 6</vt:lpstr>
      <vt:lpstr>Слайд 7</vt:lpstr>
      <vt:lpstr>Історія </vt:lpstr>
      <vt:lpstr>Слайд 9</vt:lpstr>
      <vt:lpstr>Слайд 10</vt:lpstr>
      <vt:lpstr>Промисловість і сільське господарство</vt:lpstr>
      <vt:lpstr>промисловість</vt:lpstr>
      <vt:lpstr>Сільське господарство</vt:lpstr>
      <vt:lpstr>Кіровоградщина – географічний центр України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КІРОВОГРАДСЬКОЇ ОБЛАСТІ</dc:title>
  <dc:creator>1</dc:creator>
  <cp:lastModifiedBy>1</cp:lastModifiedBy>
  <cp:revision>42</cp:revision>
  <dcterms:created xsi:type="dcterms:W3CDTF">2015-03-04T08:07:34Z</dcterms:created>
  <dcterms:modified xsi:type="dcterms:W3CDTF">2015-03-10T16:56:23Z</dcterms:modified>
</cp:coreProperties>
</file>